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8803600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A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55" autoAdjust="0"/>
    <p:restoredTop sz="94660"/>
  </p:normalViewPr>
  <p:slideViewPr>
    <p:cSldViewPr snapToGrid="0">
      <p:cViewPr varScale="1">
        <p:scale>
          <a:sx n="11" d="100"/>
          <a:sy n="11" d="100"/>
        </p:scale>
        <p:origin x="25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8380311"/>
            <a:ext cx="24483060" cy="17827413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95217"/>
            <a:ext cx="21602700" cy="12363023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17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35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726267"/>
            <a:ext cx="6210776" cy="4339505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726267"/>
            <a:ext cx="18272284" cy="4339505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36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39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2766055"/>
            <a:ext cx="24843105" cy="21300436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34268002"/>
            <a:ext cx="24843105" cy="11201396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131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3631334"/>
            <a:ext cx="12241530" cy="3248999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3631334"/>
            <a:ext cx="12241530" cy="3248999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3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726278"/>
            <a:ext cx="24843105" cy="989753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2" y="12552684"/>
            <a:ext cx="12185271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2" y="18704560"/>
            <a:ext cx="12185271" cy="2751159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2552684"/>
            <a:ext cx="12245282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8704560"/>
            <a:ext cx="12245282" cy="2751159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9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07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44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1" y="7372785"/>
            <a:ext cx="14581823" cy="36389733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70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1" y="7372785"/>
            <a:ext cx="14581823" cy="36389733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33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248" y="2726278"/>
            <a:ext cx="24843105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248" y="13631334"/>
            <a:ext cx="24843105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248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F963E-D1C5-405C-A6B3-482F77C36E3D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1193" y="47460758"/>
            <a:ext cx="9721215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2543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A7FA-524D-4EF0-BE05-BB25134962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4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360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0" indent="-720090" algn="l" defTabSz="2880360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31520DB-ED55-4E8F-AD1B-32852948DF37}"/>
              </a:ext>
            </a:extLst>
          </p:cNvPr>
          <p:cNvSpPr/>
          <p:nvPr/>
        </p:nvSpPr>
        <p:spPr>
          <a:xfrm>
            <a:off x="1943098" y="11565914"/>
            <a:ext cx="11685712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532B22DE-582B-40FB-99E5-147950B04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7449" y="11681943"/>
            <a:ext cx="9144000" cy="925789"/>
          </a:xfrm>
        </p:spPr>
        <p:txBody>
          <a:bodyPr>
            <a:normAutofit/>
          </a:bodyPr>
          <a:lstStyle/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INTRODUÇÃO</a:t>
            </a:r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DF585752-9E18-4F81-ABFA-E6E225FC7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5910" y="13139881"/>
            <a:ext cx="11860090" cy="11691488"/>
          </a:xfrm>
        </p:spPr>
        <p:txBody>
          <a:bodyPr>
            <a:normAutofit/>
          </a:bodyPr>
          <a:lstStyle/>
          <a:p>
            <a:pPr algn="just"/>
            <a:r>
              <a:rPr lang="pt-BR" sz="44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</a:t>
            </a:r>
          </a:p>
          <a:p>
            <a:pPr algn="just"/>
            <a:endParaRPr lang="pt-BR" sz="4000" dirty="0">
              <a:latin typeface="Montserrat Light" panose="00000400000000000000" pitchFamily="50" charset="0"/>
            </a:endParaRPr>
          </a:p>
          <a:p>
            <a:endParaRPr lang="pt-BR" sz="4000" dirty="0">
              <a:latin typeface="Montserrat Light" panose="00000400000000000000" pitchFamily="50" charset="0"/>
            </a:endParaRPr>
          </a:p>
        </p:txBody>
      </p:sp>
      <p:sp>
        <p:nvSpPr>
          <p:cNvPr id="11" name="Título 5">
            <a:extLst>
              <a:ext uri="{FF2B5EF4-FFF2-40B4-BE49-F238E27FC236}">
                <a16:creationId xmlns:a16="http://schemas.microsoft.com/office/drawing/2014/main" id="{CB346A7E-8E6D-42D8-893D-A583D9B5A40B}"/>
              </a:ext>
            </a:extLst>
          </p:cNvPr>
          <p:cNvSpPr txBox="1">
            <a:spLocks/>
          </p:cNvSpPr>
          <p:nvPr/>
        </p:nvSpPr>
        <p:spPr>
          <a:xfrm>
            <a:off x="1814148" y="8896167"/>
            <a:ext cx="25004592" cy="9929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1A1966"/>
                </a:solidFill>
                <a:latin typeface="Montserrat" panose="00000500000000000000" pitchFamily="50" charset="0"/>
              </a:rPr>
              <a:t>Autores: </a:t>
            </a:r>
            <a:r>
              <a:rPr lang="pt-BR" sz="4000" u="sng" dirty="0">
                <a:solidFill>
                  <a:srgbClr val="1A1966"/>
                </a:solidFill>
                <a:latin typeface="Montserrat" panose="00000500000000000000" pitchFamily="50" charset="0"/>
              </a:rPr>
              <a:t>Autor principal ¹</a:t>
            </a:r>
            <a:r>
              <a:rPr lang="pt-BR" sz="4000" dirty="0">
                <a:solidFill>
                  <a:srgbClr val="1A1966"/>
                </a:solidFill>
                <a:latin typeface="Montserrat" panose="00000500000000000000" pitchFamily="50" charset="0"/>
              </a:rPr>
              <a:t>, Coautor ², </a:t>
            </a:r>
            <a:r>
              <a:rPr lang="pt-BR" sz="4000" b="1" dirty="0">
                <a:solidFill>
                  <a:srgbClr val="1A1966"/>
                </a:solidFill>
                <a:latin typeface="Montserrat" panose="00000500000000000000" pitchFamily="50" charset="0"/>
              </a:rPr>
              <a:t>Orientador ³</a:t>
            </a:r>
            <a:r>
              <a:rPr lang="pt-BR" sz="4000" dirty="0">
                <a:solidFill>
                  <a:srgbClr val="1A1966"/>
                </a:solidFill>
                <a:latin typeface="Montserrat" panose="00000500000000000000" pitchFamily="50" charset="0"/>
              </a:rPr>
              <a:t>.</a:t>
            </a:r>
          </a:p>
          <a:p>
            <a:r>
              <a:rPr lang="pt-BR" sz="4000" dirty="0">
                <a:solidFill>
                  <a:srgbClr val="1A1966"/>
                </a:solidFill>
                <a:latin typeface="Montserrat" panose="00000500000000000000" pitchFamily="50" charset="0"/>
              </a:rPr>
              <a:t>1-3 Nome da Instituição de Ensino Superior</a:t>
            </a:r>
          </a:p>
        </p:txBody>
      </p:sp>
      <p:sp>
        <p:nvSpPr>
          <p:cNvPr id="12" name="Título 5">
            <a:extLst>
              <a:ext uri="{FF2B5EF4-FFF2-40B4-BE49-F238E27FC236}">
                <a16:creationId xmlns:a16="http://schemas.microsoft.com/office/drawing/2014/main" id="{9239F169-5066-4926-BBC5-6257F399AFED}"/>
              </a:ext>
            </a:extLst>
          </p:cNvPr>
          <p:cNvSpPr txBox="1">
            <a:spLocks/>
          </p:cNvSpPr>
          <p:nvPr/>
        </p:nvSpPr>
        <p:spPr>
          <a:xfrm>
            <a:off x="3754909" y="5591296"/>
            <a:ext cx="21598581" cy="26910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>
                <a:solidFill>
                  <a:srgbClr val="1A1966"/>
                </a:solidFill>
                <a:latin typeface="Montserrat" panose="00000500000000000000" pitchFamily="50" charset="0"/>
              </a:rPr>
              <a:t>TÍTULO DO TRABALHO TÍTULO DO TRABALHO</a:t>
            </a:r>
          </a:p>
          <a:p>
            <a:r>
              <a:rPr lang="pt-BR" sz="6000" b="1" dirty="0">
                <a:solidFill>
                  <a:srgbClr val="1A1966"/>
                </a:solidFill>
                <a:latin typeface="Montserrat" panose="00000500000000000000" pitchFamily="50" charset="0"/>
              </a:rPr>
              <a:t>TÍTULO DO TRABALHO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3776A773-450A-4EF0-86FB-C3DB1D53B32E}"/>
              </a:ext>
            </a:extLst>
          </p:cNvPr>
          <p:cNvSpPr/>
          <p:nvPr/>
        </p:nvSpPr>
        <p:spPr>
          <a:xfrm>
            <a:off x="1943098" y="23784435"/>
            <a:ext cx="11772900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ítulo 5">
            <a:extLst>
              <a:ext uri="{FF2B5EF4-FFF2-40B4-BE49-F238E27FC236}">
                <a16:creationId xmlns:a16="http://schemas.microsoft.com/office/drawing/2014/main" id="{64BDCF69-B531-41A9-8A2A-0C951B2D471C}"/>
              </a:ext>
            </a:extLst>
          </p:cNvPr>
          <p:cNvSpPr txBox="1">
            <a:spLocks/>
          </p:cNvSpPr>
          <p:nvPr/>
        </p:nvSpPr>
        <p:spPr>
          <a:xfrm>
            <a:off x="3207449" y="23907084"/>
            <a:ext cx="9144000" cy="925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OBJETIVOS</a:t>
            </a:r>
          </a:p>
        </p:txBody>
      </p:sp>
      <p:sp>
        <p:nvSpPr>
          <p:cNvPr id="16" name="Subtítulo 8">
            <a:extLst>
              <a:ext uri="{FF2B5EF4-FFF2-40B4-BE49-F238E27FC236}">
                <a16:creationId xmlns:a16="http://schemas.microsoft.com/office/drawing/2014/main" id="{AABDC552-428A-4E7A-B92D-FC2017F5D972}"/>
              </a:ext>
            </a:extLst>
          </p:cNvPr>
          <p:cNvSpPr txBox="1">
            <a:spLocks/>
          </p:cNvSpPr>
          <p:nvPr/>
        </p:nvSpPr>
        <p:spPr>
          <a:xfrm>
            <a:off x="1943100" y="25474430"/>
            <a:ext cx="11772900" cy="2615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880360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1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3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5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72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90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10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12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4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4FEFD557-8D1B-4474-BBCF-5450A79F3FDE}"/>
              </a:ext>
            </a:extLst>
          </p:cNvPr>
          <p:cNvSpPr/>
          <p:nvPr/>
        </p:nvSpPr>
        <p:spPr>
          <a:xfrm>
            <a:off x="1943098" y="28733277"/>
            <a:ext cx="11772900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ítulo 5">
            <a:extLst>
              <a:ext uri="{FF2B5EF4-FFF2-40B4-BE49-F238E27FC236}">
                <a16:creationId xmlns:a16="http://schemas.microsoft.com/office/drawing/2014/main" id="{64F29EDA-E104-4BF1-A6FF-AF2156565182}"/>
              </a:ext>
            </a:extLst>
          </p:cNvPr>
          <p:cNvSpPr txBox="1">
            <a:spLocks/>
          </p:cNvSpPr>
          <p:nvPr/>
        </p:nvSpPr>
        <p:spPr>
          <a:xfrm>
            <a:off x="3207449" y="28849306"/>
            <a:ext cx="9144000" cy="925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METODOLOGIA</a:t>
            </a:r>
          </a:p>
        </p:txBody>
      </p:sp>
      <p:sp>
        <p:nvSpPr>
          <p:cNvPr id="19" name="Subtítulo 8">
            <a:extLst>
              <a:ext uri="{FF2B5EF4-FFF2-40B4-BE49-F238E27FC236}">
                <a16:creationId xmlns:a16="http://schemas.microsoft.com/office/drawing/2014/main" id="{7A5FDA5C-6682-48BD-A9F2-4D12935E06D7}"/>
              </a:ext>
            </a:extLst>
          </p:cNvPr>
          <p:cNvSpPr txBox="1">
            <a:spLocks/>
          </p:cNvSpPr>
          <p:nvPr/>
        </p:nvSpPr>
        <p:spPr>
          <a:xfrm>
            <a:off x="1855910" y="30527564"/>
            <a:ext cx="11772900" cy="136181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880360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1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3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5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72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90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10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12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4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</a:t>
            </a:r>
          </a:p>
          <a:p>
            <a:pPr algn="just"/>
            <a:endParaRPr lang="pt-BR" sz="4400" dirty="0">
              <a:latin typeface="Montserrat Light" panose="00000400000000000000" pitchFamily="50" charset="0"/>
            </a:endParaRPr>
          </a:p>
          <a:p>
            <a:endParaRPr lang="pt-BR" sz="4400" dirty="0">
              <a:latin typeface="Montserrat Light" panose="00000400000000000000" pitchFamily="50" charset="0"/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0C592E41-39D6-40CE-98E8-DE9EE27B16D3}"/>
              </a:ext>
            </a:extLst>
          </p:cNvPr>
          <p:cNvSpPr/>
          <p:nvPr/>
        </p:nvSpPr>
        <p:spPr>
          <a:xfrm>
            <a:off x="15174792" y="11449885"/>
            <a:ext cx="11643948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Título 5">
            <a:extLst>
              <a:ext uri="{FF2B5EF4-FFF2-40B4-BE49-F238E27FC236}">
                <a16:creationId xmlns:a16="http://schemas.microsoft.com/office/drawing/2014/main" id="{CBEEBB63-D167-44E8-A093-DDF0349819D7}"/>
              </a:ext>
            </a:extLst>
          </p:cNvPr>
          <p:cNvSpPr txBox="1">
            <a:spLocks/>
          </p:cNvSpPr>
          <p:nvPr/>
        </p:nvSpPr>
        <p:spPr>
          <a:xfrm>
            <a:off x="16562787" y="11565914"/>
            <a:ext cx="9144000" cy="925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RESULTADOS</a:t>
            </a:r>
          </a:p>
        </p:txBody>
      </p:sp>
      <p:sp>
        <p:nvSpPr>
          <p:cNvPr id="22" name="Subtítulo 8">
            <a:extLst>
              <a:ext uri="{FF2B5EF4-FFF2-40B4-BE49-F238E27FC236}">
                <a16:creationId xmlns:a16="http://schemas.microsoft.com/office/drawing/2014/main" id="{95F15B2A-E5A5-46FA-BD4C-B4D4BD25E434}"/>
              </a:ext>
            </a:extLst>
          </p:cNvPr>
          <p:cNvSpPr txBox="1">
            <a:spLocks/>
          </p:cNvSpPr>
          <p:nvPr/>
        </p:nvSpPr>
        <p:spPr>
          <a:xfrm>
            <a:off x="15087602" y="13139881"/>
            <a:ext cx="11772900" cy="175645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880360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1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3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5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72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90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10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12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4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</a:t>
            </a:r>
          </a:p>
          <a:p>
            <a:pPr algn="just"/>
            <a:endParaRPr lang="pt-BR" sz="4400" dirty="0">
              <a:latin typeface="Montserrat Light" panose="00000400000000000000" pitchFamily="50" charset="0"/>
            </a:endParaRPr>
          </a:p>
          <a:p>
            <a:endParaRPr lang="pt-BR" sz="4400" dirty="0">
              <a:latin typeface="Montserrat Light" panose="00000400000000000000" pitchFamily="50" charset="0"/>
            </a:endParaRPr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id="{00A2B8D5-99F1-4292-B12B-2E4FF405695E}"/>
              </a:ext>
            </a:extLst>
          </p:cNvPr>
          <p:cNvSpPr/>
          <p:nvPr/>
        </p:nvSpPr>
        <p:spPr>
          <a:xfrm>
            <a:off x="15174792" y="31113980"/>
            <a:ext cx="11643948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Título 5">
            <a:extLst>
              <a:ext uri="{FF2B5EF4-FFF2-40B4-BE49-F238E27FC236}">
                <a16:creationId xmlns:a16="http://schemas.microsoft.com/office/drawing/2014/main" id="{FD8325C0-EF1E-4698-9A9B-9304B7E8F4A2}"/>
              </a:ext>
            </a:extLst>
          </p:cNvPr>
          <p:cNvSpPr txBox="1">
            <a:spLocks/>
          </p:cNvSpPr>
          <p:nvPr/>
        </p:nvSpPr>
        <p:spPr>
          <a:xfrm>
            <a:off x="16562787" y="31236629"/>
            <a:ext cx="9144000" cy="925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CONCLUSÃO</a:t>
            </a:r>
          </a:p>
        </p:txBody>
      </p:sp>
      <p:sp>
        <p:nvSpPr>
          <p:cNvPr id="25" name="Subtítulo 8">
            <a:extLst>
              <a:ext uri="{FF2B5EF4-FFF2-40B4-BE49-F238E27FC236}">
                <a16:creationId xmlns:a16="http://schemas.microsoft.com/office/drawing/2014/main" id="{A29F81C3-F844-46D1-B230-D1B774A9A3DF}"/>
              </a:ext>
            </a:extLst>
          </p:cNvPr>
          <p:cNvSpPr txBox="1">
            <a:spLocks/>
          </p:cNvSpPr>
          <p:nvPr/>
        </p:nvSpPr>
        <p:spPr>
          <a:xfrm>
            <a:off x="15174792" y="32920004"/>
            <a:ext cx="11772900" cy="10855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880360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1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3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5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72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90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10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12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4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</a:t>
            </a:r>
          </a:p>
          <a:p>
            <a:pPr algn="just"/>
            <a:endParaRPr lang="pt-BR" sz="4400" dirty="0">
              <a:latin typeface="Montserrat Light" panose="00000400000000000000" pitchFamily="50" charset="0"/>
            </a:endParaRP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EF34343A-8C2C-428D-B31E-AB1F7953450E}"/>
              </a:ext>
            </a:extLst>
          </p:cNvPr>
          <p:cNvSpPr/>
          <p:nvPr/>
        </p:nvSpPr>
        <p:spPr>
          <a:xfrm>
            <a:off x="1943098" y="44782131"/>
            <a:ext cx="24875640" cy="1157846"/>
          </a:xfrm>
          <a:prstGeom prst="roundRect">
            <a:avLst/>
          </a:prstGeom>
          <a:gradFill flip="none" rotWithShape="1">
            <a:gsLst>
              <a:gs pos="0">
                <a:srgbClr val="DFAD4A">
                  <a:shade val="30000"/>
                  <a:satMod val="115000"/>
                </a:srgbClr>
              </a:gs>
              <a:gs pos="50000">
                <a:srgbClr val="DFAD4A">
                  <a:shade val="67500"/>
                  <a:satMod val="115000"/>
                </a:srgbClr>
              </a:gs>
              <a:gs pos="100000">
                <a:srgbClr val="DFAD4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Título 5">
            <a:extLst>
              <a:ext uri="{FF2B5EF4-FFF2-40B4-BE49-F238E27FC236}">
                <a16:creationId xmlns:a16="http://schemas.microsoft.com/office/drawing/2014/main" id="{E5A15BCC-87FD-4A7F-886F-DBAF8E93766F}"/>
              </a:ext>
            </a:extLst>
          </p:cNvPr>
          <p:cNvSpPr txBox="1">
            <a:spLocks/>
          </p:cNvSpPr>
          <p:nvPr/>
        </p:nvSpPr>
        <p:spPr>
          <a:xfrm>
            <a:off x="9982200" y="44898160"/>
            <a:ext cx="9144000" cy="925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880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 b="1" dirty="0">
                <a:solidFill>
                  <a:schemeClr val="bg1"/>
                </a:solidFill>
                <a:latin typeface="Montserrat" panose="00000500000000000000" pitchFamily="50" charset="0"/>
              </a:rPr>
              <a:t>REFERÊNCIAS</a:t>
            </a:r>
          </a:p>
        </p:txBody>
      </p:sp>
      <p:sp>
        <p:nvSpPr>
          <p:cNvPr id="28" name="Subtítulo 8">
            <a:extLst>
              <a:ext uri="{FF2B5EF4-FFF2-40B4-BE49-F238E27FC236}">
                <a16:creationId xmlns:a16="http://schemas.microsoft.com/office/drawing/2014/main" id="{4D03EB46-D805-4E81-BF7F-4AC680D277BB}"/>
              </a:ext>
            </a:extLst>
          </p:cNvPr>
          <p:cNvSpPr txBox="1">
            <a:spLocks/>
          </p:cNvSpPr>
          <p:nvPr/>
        </p:nvSpPr>
        <p:spPr>
          <a:xfrm>
            <a:off x="1943100" y="46472128"/>
            <a:ext cx="24875640" cy="246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880360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1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3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5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72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90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108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126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0" indent="0" algn="ctr" defTabSz="2880360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600" dirty="0">
                <a:latin typeface="Montserrat Light" panose="00000400000000000000" pitchFamily="50" charset="0"/>
              </a:rPr>
              <a:t>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Escreva o seu texto aqui. </a:t>
            </a:r>
          </a:p>
          <a:p>
            <a:endParaRPr lang="pt-BR" sz="4000" dirty="0">
              <a:latin typeface="Montserrat Light" panose="00000400000000000000" pitchFamily="50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103EDDA-BE58-4263-AC7E-EC41BBC35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64"/>
            <a:ext cx="28803600" cy="5760721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42B150EF-4462-486F-BC8F-C2EF707F3F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841885"/>
            <a:ext cx="28803600" cy="136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39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964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Montserrat Light</vt:lpstr>
      <vt:lpstr>Tema do Office</vt:lpstr>
      <vt:lpstr>INTRODUÇÃO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alexa.nascimento02@gmail.com</dc:creator>
  <cp:lastModifiedBy>alexa.nascimento02@gmail.com</cp:lastModifiedBy>
  <cp:revision>7</cp:revision>
  <dcterms:created xsi:type="dcterms:W3CDTF">2026-05-15T21:13:08Z</dcterms:created>
  <dcterms:modified xsi:type="dcterms:W3CDTF">2026-05-15T22:40:45Z</dcterms:modified>
</cp:coreProperties>
</file>