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80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BBA5C-A5F8-ECC9-CCB8-52C2F7E3D2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6233CA9-8D70-1642-167F-F639E6700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DEF7CE-3940-866D-7181-79D291D52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046EE2-FD10-3672-59B4-ACD3726B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F64EF4-AA12-B47F-F9F9-55613AC0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26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44C06A-D9E2-5329-1C53-EE08CCB2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F77546-41C1-02DD-08F4-4DCCA5B8BD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2F481C9-5D65-0467-5631-21B00E7FB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D1FC65-7AAB-B4CD-0329-2F74C79BE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A0DB71-5EBC-EDDD-1800-1ABE5FE7B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2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5C3952A-C652-7793-7DBE-B6369E0D1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BF28C6-1DEC-B7D2-479A-953B84114B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3774A8-90B5-FE54-8238-81B88D336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E04A40-06BA-144E-FBBD-CFED41527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80D282-3A25-2657-B9DB-3AD0BD5D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1A7304-EF2C-75CA-9CD1-297F11CC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4BB9D9-9E41-C8C5-6997-38038BCAE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439DAC4-2715-75F5-9BA4-D5B694F2D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310F6E2-16F8-25A4-E30F-2EBF7E940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53869E-435A-3E07-ADE8-860CFBB56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18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FD1B86-87DD-EE9B-FABA-2ABC539C5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A93340-F87E-8572-B6CE-8DC168B639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073E41-C672-0F45-AAD8-977C206AE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AB8B07-D6F8-7E50-9BD2-87AA1A3D0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026B4B-D56A-3F92-D80B-B31E3D2CA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9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DD3C13-3F28-2C5F-B854-9A77ABE34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8ED43BD-0DBF-B24D-CF77-78E2BA1C5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9D0791-583E-E459-D1BA-16B79FA151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D2533F-3B95-B75B-B059-CA1E4501F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3FBE42E-B560-7273-C0AB-2F6DD1533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E9AB34-13A4-4649-962D-F2C0FAB7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9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8DE598-6775-3F81-45AB-5AA850C09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AD2E1FF-4ED5-8F24-7592-E91D76824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7AC6E1B-DD69-A14F-7F06-2DCB0147AA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3C6C93B-BE48-B2D7-B9AA-1AE0B1599E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7467407-7BF9-5643-FFAB-FE7DE262B9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F5CF554-6FE0-31EB-E1BD-9EB13F908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CE8C1C9-9097-6132-87AB-F6B0C39F7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A28A425-30D3-4E33-0DAD-2617EF0E1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14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424FB-5B0B-5841-C749-EE22EC60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6616854-2341-5D37-316B-57E77378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81AB662-BA63-47DE-DED1-BA18B8E53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B520CE-7514-7DC9-2115-A59CA9DF2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9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8559AC-93DB-542F-0816-F3DC59E4B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DE9011F-488B-FD9D-31A4-D33A3AD9D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D55CA4-B449-252E-7AB8-27577944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8713C-9DAC-5010-8EC4-DE28EF0E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A2DCA53-57FB-B838-C140-B886AB7A4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04B3D2E-EC89-B4CC-0009-42BE69A48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BCBDCE-0E79-6061-4ED2-5F3FF9889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2DC5281-E1C9-B68E-C951-D57F132FB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3880EC-9417-A4F2-F517-EB8B6B816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99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6D10F1-80E0-FB23-BB86-3EF50D095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A8153C4-6E48-031E-BA67-3B699CCC4B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A994AD5-E6ED-D93F-788A-5BFB2E223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1797333-7E7A-7758-62AF-5C71D0A3E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4C386AB-26F3-2926-B8A9-F7E094C09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B0793F8-A282-40E0-BAAA-736CE971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3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2DB7118D-B223-F517-9C5D-B2F0E781B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8360BA-491B-194F-962E-551FB9A4F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119AE1-0E9F-F85C-93F1-1D6BFE9E12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5/15/2026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A4A137-4B55-EFCF-B49B-D22793B954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6A0D56-AD00-5154-DC0C-62B7AD753A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02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1D6B332-A95D-6CB5-B29D-F629DC8317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2713"/>
            <a:ext cx="9144000" cy="925789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1A1966"/>
                </a:solidFill>
                <a:latin typeface="Montserrat" panose="00000500000000000000" pitchFamily="50" charset="0"/>
              </a:rPr>
              <a:t>TÍTULO DO TRABALHO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E6CAE5F1-052C-16DE-7100-D90D59CED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78509"/>
            <a:ext cx="9144000" cy="343797"/>
          </a:xfrm>
        </p:spPr>
        <p:txBody>
          <a:bodyPr>
            <a:normAutofit/>
          </a:bodyPr>
          <a:lstStyle/>
          <a:p>
            <a:r>
              <a:rPr lang="pt-BR" sz="1800" dirty="0">
                <a:latin typeface="Montserrat Light" panose="00000400000000000000" pitchFamily="50" charset="0"/>
              </a:rPr>
              <a:t>AUTORES E INSTITUIÇÃO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40080"/>
          </a:xfrm>
          <a:prstGeom prst="rect">
            <a:avLst/>
          </a:prstGeom>
          <a:solidFill>
            <a:srgbClr val="1A1966"/>
          </a:solidFill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81200" y="137161"/>
            <a:ext cx="23503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sz="2400" dirty="0">
                <a:latin typeface="Montserrat" panose="00000500000000000000" pitchFamily="50" charset="0"/>
              </a:rPr>
              <a:t>INTRODUÇÃO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5520" y="1188720"/>
            <a:ext cx="3257623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505050"/>
                </a:solidFill>
              </a:defRPr>
            </a:pPr>
            <a:r>
              <a:rPr sz="2000" dirty="0" err="1">
                <a:latin typeface="Montserrat Light" panose="00000400000000000000" pitchFamily="50" charset="0"/>
              </a:rPr>
              <a:t>Digite</a:t>
            </a:r>
            <a:r>
              <a:rPr sz="2000" dirty="0">
                <a:latin typeface="Montserrat Light" panose="00000400000000000000" pitchFamily="50" charset="0"/>
              </a:rPr>
              <a:t> </a:t>
            </a:r>
            <a:r>
              <a:rPr sz="2000" dirty="0" err="1">
                <a:latin typeface="Montserrat Light" panose="00000400000000000000" pitchFamily="50" charset="0"/>
              </a:rPr>
              <a:t>aqui</a:t>
            </a:r>
            <a:r>
              <a:rPr sz="2000" dirty="0">
                <a:latin typeface="Montserrat Light" panose="00000400000000000000" pitchFamily="50" charset="0"/>
              </a:rPr>
              <a:t> a </a:t>
            </a:r>
            <a:r>
              <a:rPr sz="2000" dirty="0" err="1">
                <a:latin typeface="Montserrat Light" panose="00000400000000000000" pitchFamily="50" charset="0"/>
              </a:rPr>
              <a:t>introdução</a:t>
            </a:r>
            <a:endParaRPr sz="2000" dirty="0">
              <a:latin typeface="Montserrat Light" panose="00000400000000000000" pitchFamily="50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40080"/>
          </a:xfrm>
          <a:prstGeom prst="rect">
            <a:avLst/>
          </a:prstGeom>
          <a:solidFill>
            <a:srgbClr val="1A1966"/>
          </a:solidFill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81201" y="137161"/>
            <a:ext cx="19832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sz="2400" dirty="0">
                <a:latin typeface="Montserrat" panose="00000500000000000000" pitchFamily="50" charset="0"/>
              </a:rPr>
              <a:t>OBJETIVOS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5521" y="1188720"/>
            <a:ext cx="3122971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505050"/>
                </a:solidFill>
              </a:defRPr>
            </a:pPr>
            <a:r>
              <a:rPr sz="2000" dirty="0" err="1">
                <a:latin typeface="Montserrat Light" panose="00000400000000000000" pitchFamily="50" charset="0"/>
              </a:rPr>
              <a:t>Digite</a:t>
            </a:r>
            <a:r>
              <a:rPr sz="2000" dirty="0">
                <a:latin typeface="Montserrat Light" panose="00000400000000000000" pitchFamily="50" charset="0"/>
              </a:rPr>
              <a:t> </a:t>
            </a:r>
            <a:r>
              <a:rPr sz="2000" dirty="0" err="1">
                <a:latin typeface="Montserrat Light" panose="00000400000000000000" pitchFamily="50" charset="0"/>
              </a:rPr>
              <a:t>aqui</a:t>
            </a:r>
            <a:r>
              <a:rPr sz="2000" dirty="0">
                <a:latin typeface="Montserrat Light" panose="00000400000000000000" pitchFamily="50" charset="0"/>
              </a:rPr>
              <a:t> </a:t>
            </a:r>
            <a:r>
              <a:rPr sz="2000" dirty="0" err="1">
                <a:latin typeface="Montserrat Light" panose="00000400000000000000" pitchFamily="50" charset="0"/>
              </a:rPr>
              <a:t>os</a:t>
            </a:r>
            <a:r>
              <a:rPr sz="2000" dirty="0">
                <a:latin typeface="Montserrat Light" panose="00000400000000000000" pitchFamily="50" charset="0"/>
              </a:rPr>
              <a:t> </a:t>
            </a:r>
            <a:r>
              <a:rPr sz="2000" dirty="0" err="1">
                <a:latin typeface="Montserrat Light" panose="00000400000000000000" pitchFamily="50" charset="0"/>
              </a:rPr>
              <a:t>objetivos</a:t>
            </a:r>
            <a:endParaRPr sz="2000" dirty="0">
              <a:latin typeface="Montserrat Light" panose="00000400000000000000" pitchFamily="50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40080"/>
          </a:xfrm>
          <a:prstGeom prst="rect">
            <a:avLst/>
          </a:prstGeom>
          <a:solidFill>
            <a:srgbClr val="1A1966"/>
          </a:solidFill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81200" y="137161"/>
            <a:ext cx="257474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sz="2400" dirty="0">
                <a:latin typeface="Montserrat" panose="00000500000000000000" pitchFamily="50" charset="0"/>
              </a:rPr>
              <a:t>METODOLOGIA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5521" y="1188720"/>
            <a:ext cx="349326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505050"/>
                </a:solidFill>
              </a:defRPr>
            </a:pPr>
            <a:r>
              <a:rPr sz="2000" dirty="0" err="1">
                <a:latin typeface="Montserrat Light" panose="00000400000000000000" pitchFamily="50" charset="0"/>
              </a:rPr>
              <a:t>Digite</a:t>
            </a:r>
            <a:r>
              <a:rPr sz="2000" dirty="0">
                <a:latin typeface="Montserrat Light" panose="00000400000000000000" pitchFamily="50" charset="0"/>
              </a:rPr>
              <a:t> </a:t>
            </a:r>
            <a:r>
              <a:rPr sz="2000" dirty="0" err="1">
                <a:latin typeface="Montserrat Light" panose="00000400000000000000" pitchFamily="50" charset="0"/>
              </a:rPr>
              <a:t>aqui</a:t>
            </a:r>
            <a:r>
              <a:rPr sz="2000" dirty="0">
                <a:latin typeface="Montserrat Light" panose="00000400000000000000" pitchFamily="50" charset="0"/>
              </a:rPr>
              <a:t> a </a:t>
            </a:r>
            <a:r>
              <a:rPr sz="2000" dirty="0" err="1">
                <a:latin typeface="Montserrat Light" panose="00000400000000000000" pitchFamily="50" charset="0"/>
              </a:rPr>
              <a:t>metodologia</a:t>
            </a:r>
            <a:endParaRPr sz="2000" dirty="0">
              <a:latin typeface="Montserrat Light" panose="00000400000000000000" pitchFamily="50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40080"/>
          </a:xfrm>
          <a:prstGeom prst="rect">
            <a:avLst/>
          </a:prstGeom>
          <a:solidFill>
            <a:srgbClr val="1A1966"/>
          </a:solidFill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81200" y="137161"/>
            <a:ext cx="232948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sz="2400">
                <a:latin typeface="Montserrat" panose="00000500000000000000" pitchFamily="50" charset="0"/>
              </a:rPr>
              <a:t>RESULTADOS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5520" y="1188720"/>
            <a:ext cx="32960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505050"/>
                </a:solidFill>
              </a:defRPr>
            </a:pPr>
            <a:r>
              <a:rPr sz="2000" dirty="0" err="1">
                <a:latin typeface="Montserrat Light" panose="00000400000000000000" pitchFamily="50" charset="0"/>
              </a:rPr>
              <a:t>Digite</a:t>
            </a:r>
            <a:r>
              <a:rPr sz="2000" dirty="0">
                <a:latin typeface="Montserrat Light" panose="00000400000000000000" pitchFamily="50" charset="0"/>
              </a:rPr>
              <a:t> </a:t>
            </a:r>
            <a:r>
              <a:rPr sz="2000" dirty="0" err="1">
                <a:latin typeface="Montserrat Light" panose="00000400000000000000" pitchFamily="50" charset="0"/>
              </a:rPr>
              <a:t>aqui</a:t>
            </a:r>
            <a:r>
              <a:rPr sz="2000" dirty="0">
                <a:latin typeface="Montserrat Light" panose="00000400000000000000" pitchFamily="50" charset="0"/>
              </a:rPr>
              <a:t> </a:t>
            </a:r>
            <a:r>
              <a:rPr sz="2000" dirty="0" err="1">
                <a:latin typeface="Montserrat Light" panose="00000400000000000000" pitchFamily="50" charset="0"/>
              </a:rPr>
              <a:t>os</a:t>
            </a:r>
            <a:r>
              <a:rPr sz="2000" dirty="0">
                <a:latin typeface="Montserrat Light" panose="00000400000000000000" pitchFamily="50" charset="0"/>
              </a:rPr>
              <a:t> </a:t>
            </a:r>
            <a:r>
              <a:rPr sz="2000" dirty="0" err="1">
                <a:latin typeface="Montserrat Light" panose="00000400000000000000" pitchFamily="50" charset="0"/>
              </a:rPr>
              <a:t>resultados</a:t>
            </a:r>
            <a:endParaRPr sz="2000" dirty="0">
              <a:latin typeface="Montserrat Light" panose="00000400000000000000" pitchFamily="50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40080"/>
          </a:xfrm>
          <a:prstGeom prst="rect">
            <a:avLst/>
          </a:prstGeom>
          <a:solidFill>
            <a:srgbClr val="1A1966"/>
          </a:solidFill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81201" y="137161"/>
            <a:ext cx="219002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sz="2400" dirty="0">
                <a:latin typeface="Montserrat" panose="00000500000000000000" pitchFamily="50" charset="0"/>
              </a:rPr>
              <a:t>CONCLUSÃO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5521" y="1188720"/>
            <a:ext cx="31486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505050"/>
                </a:solidFill>
              </a:defRPr>
            </a:pPr>
            <a:r>
              <a:rPr sz="2000" dirty="0" err="1">
                <a:latin typeface="Montserrat Light" panose="00000400000000000000" pitchFamily="50" charset="0"/>
              </a:rPr>
              <a:t>Digite</a:t>
            </a:r>
            <a:r>
              <a:rPr sz="2000" dirty="0">
                <a:latin typeface="Montserrat Light" panose="00000400000000000000" pitchFamily="50" charset="0"/>
              </a:rPr>
              <a:t> </a:t>
            </a:r>
            <a:r>
              <a:rPr sz="2000" dirty="0" err="1">
                <a:latin typeface="Montserrat Light" panose="00000400000000000000" pitchFamily="50" charset="0"/>
              </a:rPr>
              <a:t>aqui</a:t>
            </a:r>
            <a:r>
              <a:rPr sz="2000" dirty="0">
                <a:latin typeface="Montserrat Light" panose="00000400000000000000" pitchFamily="50" charset="0"/>
              </a:rPr>
              <a:t> a </a:t>
            </a:r>
            <a:r>
              <a:rPr sz="2000" dirty="0" err="1">
                <a:latin typeface="Montserrat Light" panose="00000400000000000000" pitchFamily="50" charset="0"/>
              </a:rPr>
              <a:t>conclusão</a:t>
            </a:r>
            <a:endParaRPr sz="2000" dirty="0">
              <a:latin typeface="Montserrat Light" panose="00000400000000000000" pitchFamily="5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9144000" cy="640080"/>
          </a:xfrm>
          <a:prstGeom prst="rect">
            <a:avLst/>
          </a:prstGeom>
          <a:solidFill>
            <a:srgbClr val="1A1966"/>
          </a:solidFill>
          <a:ln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1981201" y="137161"/>
            <a:ext cx="243207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>
                <a:solidFill>
                  <a:srgbClr val="FFFFFF"/>
                </a:solidFill>
              </a:defRPr>
            </a:pPr>
            <a:r>
              <a:rPr sz="2400">
                <a:latin typeface="Montserrat" panose="00000500000000000000" pitchFamily="50" charset="0"/>
              </a:rPr>
              <a:t>REFERÊNCIAS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5521" y="1188720"/>
            <a:ext cx="466345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>
                <a:solidFill>
                  <a:srgbClr val="505050"/>
                </a:solidFill>
              </a:defRPr>
            </a:pPr>
            <a:r>
              <a:rPr sz="2000" dirty="0" err="1">
                <a:latin typeface="Montserrat Light" panose="00000400000000000000" pitchFamily="50" charset="0"/>
              </a:rPr>
              <a:t>Digite</a:t>
            </a:r>
            <a:r>
              <a:rPr sz="2000" dirty="0">
                <a:latin typeface="Montserrat Light" panose="00000400000000000000" pitchFamily="50" charset="0"/>
              </a:rPr>
              <a:t> </a:t>
            </a:r>
            <a:r>
              <a:rPr sz="2000" dirty="0" err="1">
                <a:latin typeface="Montserrat Light" panose="00000400000000000000" pitchFamily="50" charset="0"/>
              </a:rPr>
              <a:t>aqui</a:t>
            </a:r>
            <a:r>
              <a:rPr sz="2000" dirty="0">
                <a:latin typeface="Montserrat Light" panose="00000400000000000000" pitchFamily="50" charset="0"/>
              </a:rPr>
              <a:t> as </a:t>
            </a:r>
            <a:r>
              <a:rPr sz="2000" dirty="0" err="1">
                <a:latin typeface="Montserrat Light" panose="00000400000000000000" pitchFamily="50" charset="0"/>
              </a:rPr>
              <a:t>referências</a:t>
            </a:r>
            <a:r>
              <a:rPr sz="2000" dirty="0">
                <a:latin typeface="Montserrat Light" panose="00000400000000000000" pitchFamily="50" charset="0"/>
              </a:rPr>
              <a:t> </a:t>
            </a:r>
            <a:r>
              <a:rPr sz="2000" dirty="0" err="1">
                <a:latin typeface="Montserrat Light" panose="00000400000000000000" pitchFamily="50" charset="0"/>
              </a:rPr>
              <a:t>principais</a:t>
            </a:r>
            <a:endParaRPr sz="2000" dirty="0">
              <a:latin typeface="Montserrat Light" panose="00000400000000000000" pitchFamily="5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036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37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Montserrat</vt:lpstr>
      <vt:lpstr>Montserrat Light</vt:lpstr>
      <vt:lpstr>Tema do Office</vt:lpstr>
      <vt:lpstr>TÍTULO DO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DO TRABALHO</dc:title>
  <dc:subject/>
  <dc:creator/>
  <cp:keywords/>
  <dc:description>generated using python-pptx</dc:description>
  <cp:lastModifiedBy>alexa.nascimento02@gmail.com</cp:lastModifiedBy>
  <cp:revision>3</cp:revision>
  <dcterms:created xsi:type="dcterms:W3CDTF">2013-01-27T09:14:16Z</dcterms:created>
  <dcterms:modified xsi:type="dcterms:W3CDTF">2026-05-15T21:09:09Z</dcterms:modified>
  <cp:category/>
</cp:coreProperties>
</file>